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7" r:id="rId13"/>
    <p:sldId id="272" r:id="rId14"/>
    <p:sldId id="273" r:id="rId15"/>
    <p:sldId id="269" r:id="rId16"/>
    <p:sldId id="270" r:id="rId17"/>
    <p:sldId id="271" r:id="rId18"/>
    <p:sldId id="274" r:id="rId19"/>
    <p:sldId id="298" r:id="rId20"/>
    <p:sldId id="299" r:id="rId21"/>
    <p:sldId id="305" r:id="rId22"/>
    <p:sldId id="300" r:id="rId23"/>
    <p:sldId id="301" r:id="rId24"/>
    <p:sldId id="283" r:id="rId25"/>
    <p:sldId id="302" r:id="rId26"/>
    <p:sldId id="303" r:id="rId27"/>
    <p:sldId id="287" r:id="rId28"/>
    <p:sldId id="304" r:id="rId29"/>
    <p:sldId id="289" r:id="rId30"/>
    <p:sldId id="297" r:id="rId31"/>
    <p:sldId id="295" r:id="rId32"/>
    <p:sldId id="296" r:id="rId33"/>
  </p:sldIdLst>
  <p:sldSz cx="9144000" cy="5143500" type="screen16x9"/>
  <p:notesSz cx="6858000" cy="9144000"/>
  <p:embeddedFontLst>
    <p:embeddedFont>
      <p:font typeface="Lobster" panose="00000500000000000000" pitchFamily="2" charset="0"/>
      <p:regular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7a6c502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7a6c502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35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2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2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3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4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718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sz="13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956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8193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sz="10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43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80"/>
              <a:buNone/>
            </a:pP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1513650" y="130175"/>
            <a:ext cx="58047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rebuchet MS"/>
              <a:buNone/>
            </a:pPr>
            <a:r>
              <a:rPr lang="en" sz="3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</a:t>
            </a:r>
            <a:r>
              <a:rPr lang="en" sz="38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Book Barter</a:t>
            </a:r>
            <a:endParaRPr sz="3800" b="0" i="0" u="none" strike="noStrike" cap="none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369499" y="1117914"/>
            <a:ext cx="4826615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Iteration 3</a:t>
            </a:r>
            <a:endParaRPr sz="1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Team Name: The Fivers | Team Number: 12 11/27/23</a:t>
            </a:r>
            <a:endParaRPr sz="1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258275" y="1043400"/>
            <a:ext cx="27816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Niharika Dandu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Varad Nair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Srujan Chinta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Kushwanth Sai Bollepalli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Sreelakshmi Mopuri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900100" y="843950"/>
            <a:ext cx="47655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CSE-5324-002-SFWR ENG I ANLY, DSGN, TESTING</a:t>
            </a:r>
            <a:endParaRPr sz="14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-856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834215" y="0"/>
            <a:ext cx="6659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" sz="3200" u="sng"/>
              <a:t>High level Use Cases&lt;&lt;Continued&gt;&gt;</a:t>
            </a:r>
            <a:endParaRPr sz="3200" u="sng"/>
          </a:p>
        </p:txBody>
      </p:sp>
      <p:sp>
        <p:nvSpPr>
          <p:cNvPr id="230" name="Google Shape;230;p28"/>
          <p:cNvSpPr txBox="1">
            <a:spLocks noGrp="1"/>
          </p:cNvSpPr>
          <p:nvPr>
            <p:ph type="sldNum" idx="12"/>
          </p:nvPr>
        </p:nvSpPr>
        <p:spPr>
          <a:xfrm>
            <a:off x="-856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8CFB8-5E0F-5B58-78F5-3C8969D0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86" y="997257"/>
            <a:ext cx="5098382" cy="36267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-30340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9702D-B25B-42C7-A7C2-1F5B074C4E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3B028-9313-4155-AB3E-62AB8666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0"/>
            <a:ext cx="7033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" dirty="0"/>
              <a:t>Domain Diagram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sldNum" idx="12"/>
          </p:nvPr>
        </p:nvSpPr>
        <p:spPr>
          <a:xfrm>
            <a:off x="-1582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-1313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91" y="188768"/>
            <a:ext cx="7025682" cy="4765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"/>
              <a:t>RUCTM</a:t>
            </a:r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ldNum" idx="12"/>
          </p:nvPr>
        </p:nvSpPr>
        <p:spPr>
          <a:xfrm>
            <a:off x="-1310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34976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898" y="4314544"/>
            <a:ext cx="62007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71EF27-906A-8FF2-E73D-607DA304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70" y="37865"/>
            <a:ext cx="5666854" cy="42766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ctrTitle"/>
          </p:nvPr>
        </p:nvSpPr>
        <p:spPr>
          <a:xfrm>
            <a:off x="2746675" y="0"/>
            <a:ext cx="3109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ct val="100000"/>
              <a:buFont typeface="Times New Roman"/>
              <a:buNone/>
            </a:pPr>
            <a:r>
              <a:rPr lang="en" sz="3022" b="1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Increment Matrix</a:t>
            </a:r>
            <a:endParaRPr sz="6422"/>
          </a:p>
        </p:txBody>
      </p:sp>
      <p:sp>
        <p:nvSpPr>
          <p:cNvPr id="274" name="Google Shape;274;p33"/>
          <p:cNvSpPr txBox="1"/>
          <p:nvPr/>
        </p:nvSpPr>
        <p:spPr>
          <a:xfrm>
            <a:off x="6563550" y="872850"/>
            <a:ext cx="2320200" cy="144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150"/>
              <a:buFont typeface="Trebuchet MS"/>
              <a:buNone/>
            </a:pPr>
            <a:r>
              <a:rPr lang="en" sz="1150" b="1">
                <a:solidFill>
                  <a:srgbClr val="34354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Team Members:</a:t>
            </a:r>
            <a:r>
              <a:rPr lang="en" sz="1150">
                <a:solidFill>
                  <a:srgbClr val="34354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150">
              <a:solidFill>
                <a:srgbClr val="34354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VN-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arad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		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KB-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ushwanth Sai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ollepalli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SC-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rujan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hinta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ND-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iharika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andu</a:t>
            </a:r>
            <a:endParaRPr sz="1200">
              <a:solidFill>
                <a:srgbClr val="34354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34354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SM-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reelakshmi </a:t>
            </a:r>
            <a:r>
              <a:rPr lang="en" sz="1200" b="1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opuri</a:t>
            </a:r>
            <a:endParaRPr sz="1200">
              <a:solidFill>
                <a:srgbClr val="34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6503349" y="4270650"/>
            <a:ext cx="1702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150"/>
              <a:buFont typeface="Trebuchet MS"/>
              <a:buNone/>
            </a:pPr>
            <a:r>
              <a:rPr lang="en" sz="1150">
                <a:solidFill>
                  <a:srgbClr val="34354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1 Person-Week = 5 hrs.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3"/>
          <p:cNvSpPr txBox="1">
            <a:spLocks noGrp="1"/>
          </p:cNvSpPr>
          <p:nvPr>
            <p:ph type="sldNum" idx="12"/>
          </p:nvPr>
        </p:nvSpPr>
        <p:spPr>
          <a:xfrm>
            <a:off x="-856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99F3B-2C94-001F-E991-598EA23E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51" y="658800"/>
            <a:ext cx="5395742" cy="43367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434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sz="4000" dirty="0"/>
              <a:t>    EUCs and UIPs</a:t>
            </a:r>
            <a:endParaRPr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34EB1-00EB-752C-3881-78EC103E5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D37497-F90E-0097-2E83-DE5F1BBC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25" y="303365"/>
            <a:ext cx="17489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UC5: Post Book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9DCEF-4411-289E-06A4-48DC77B3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26" y="512908"/>
            <a:ext cx="6536560" cy="44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ctrTitle"/>
          </p:nvPr>
        </p:nvSpPr>
        <p:spPr>
          <a:xfrm>
            <a:off x="6900" y="-6675"/>
            <a:ext cx="87600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" sz="3200" u="sng" dirty="0"/>
              <a:t>Agenda</a:t>
            </a:r>
            <a:endParaRPr dirty="0"/>
          </a:p>
        </p:txBody>
      </p:sp>
      <p:sp>
        <p:nvSpPr>
          <p:cNvPr id="156" name="Google Shape;156;p19"/>
          <p:cNvSpPr txBox="1"/>
          <p:nvPr/>
        </p:nvSpPr>
        <p:spPr>
          <a:xfrm>
            <a:off x="201550" y="697125"/>
            <a:ext cx="8135100" cy="423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dirty="0"/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Project Description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Over All Design Approach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Requirements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Use Cases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/>
              </a:rPr>
              <a:t>Domain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Requirements to Use Case Traceability Matrix (RUCTM)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Increment Matrix (IM)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/>
              </a:rPr>
              <a:t>EUC &amp; UIPs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Sequence Diagrams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Design Class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/>
              </a:rPr>
              <a:t>App Demo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Summary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/>
              </a:rPr>
              <a:t>Q/A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13203" y="4581821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403E1-B0B8-257C-37A8-103E99886F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 descr="A screenshot of a book&#10;&#10;Description automatically generated">
            <a:extLst>
              <a:ext uri="{FF2B5EF4-FFF2-40B4-BE49-F238E27FC236}">
                <a16:creationId xmlns:a16="http://schemas.microsoft.com/office/drawing/2014/main" id="{65A05588-07F9-675E-3CDE-CD692515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1" y="696685"/>
            <a:ext cx="1900847" cy="38343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2F280B-15CC-10B1-A51E-18898319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64" y="696685"/>
            <a:ext cx="1917169" cy="38343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509F894-03DB-7F8D-00E6-630D6941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647" y="696685"/>
            <a:ext cx="1933944" cy="38343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E431-2DF6-1DAD-EB8E-077F4E9B69D6}"/>
              </a:ext>
            </a:extLst>
          </p:cNvPr>
          <p:cNvSpPr txBox="1"/>
          <p:nvPr/>
        </p:nvSpPr>
        <p:spPr>
          <a:xfrm>
            <a:off x="643499" y="4667944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6C451-6F8B-1134-B840-B7BA3B9A5D67}"/>
              </a:ext>
            </a:extLst>
          </p:cNvPr>
          <p:cNvSpPr txBox="1"/>
          <p:nvPr/>
        </p:nvSpPr>
        <p:spPr>
          <a:xfrm>
            <a:off x="2798863" y="4653432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C3F09-0149-013E-E062-EEF8480BD375}"/>
              </a:ext>
            </a:extLst>
          </p:cNvPr>
          <p:cNvSpPr txBox="1"/>
          <p:nvPr/>
        </p:nvSpPr>
        <p:spPr>
          <a:xfrm>
            <a:off x="5077597" y="4667948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CAE52E-D195-261F-5A21-80D1C5FFB0D1}"/>
              </a:ext>
            </a:extLst>
          </p:cNvPr>
          <p:cNvSpPr/>
          <p:nvPr/>
        </p:nvSpPr>
        <p:spPr>
          <a:xfrm>
            <a:off x="5246914" y="3976914"/>
            <a:ext cx="1196084" cy="41718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6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403E1-B0B8-257C-37A8-103E99886F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2E431-2DF6-1DAD-EB8E-077F4E9B69D6}"/>
              </a:ext>
            </a:extLst>
          </p:cNvPr>
          <p:cNvSpPr txBox="1"/>
          <p:nvPr/>
        </p:nvSpPr>
        <p:spPr>
          <a:xfrm>
            <a:off x="1470811" y="4667944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C3F09-0149-013E-E062-EEF8480BD375}"/>
              </a:ext>
            </a:extLst>
          </p:cNvPr>
          <p:cNvSpPr txBox="1"/>
          <p:nvPr/>
        </p:nvSpPr>
        <p:spPr>
          <a:xfrm>
            <a:off x="5077597" y="4667948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FC01EDAB-742A-C787-8AA5-63F97831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76" y="283028"/>
            <a:ext cx="1849952" cy="39261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book&#10;&#10;Description automatically generated">
            <a:extLst>
              <a:ext uri="{FF2B5EF4-FFF2-40B4-BE49-F238E27FC236}">
                <a16:creationId xmlns:a16="http://schemas.microsoft.com/office/drawing/2014/main" id="{E401C256-7A84-F72B-6D9B-D840921D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45" y="283028"/>
            <a:ext cx="1997411" cy="39261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C5A805-45FC-6357-03C5-6CD18E8ABB05}"/>
              </a:ext>
            </a:extLst>
          </p:cNvPr>
          <p:cNvSpPr/>
          <p:nvPr/>
        </p:nvSpPr>
        <p:spPr>
          <a:xfrm>
            <a:off x="5326743" y="370114"/>
            <a:ext cx="616857" cy="762000"/>
          </a:xfrm>
          <a:prstGeom prst="rect">
            <a:avLst/>
          </a:prstGeom>
          <a:noFill/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B7ACF-826D-8068-7B52-836E7113E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F3E05E4-5871-53F6-3114-95D9F904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25" y="89174"/>
            <a:ext cx="22173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>
                <a:effectLst/>
                <a:latin typeface="Arial" panose="020B0604020202020204" pitchFamily="34" charset="0"/>
                <a:ea typeface="Arial MT"/>
                <a:cs typeface="Arial MT"/>
              </a:rPr>
              <a:t>UC</a:t>
            </a:r>
            <a:r>
              <a:rPr lang="en-US" sz="1800" b="1" spc="-1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rial MT"/>
                <a:cs typeface="Arial MT"/>
              </a:rPr>
              <a:t>7:</a:t>
            </a:r>
            <a:r>
              <a:rPr lang="en-US" sz="1800" b="1" spc="15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Send Message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8E1871-797D-5BB1-B09C-E3834E48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24" y="420915"/>
            <a:ext cx="5906755" cy="458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9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9099AC-42D6-2040-3B24-39BD87E51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A11462E7-F179-402D-FACD-84842633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5" y="468836"/>
            <a:ext cx="2041249" cy="4062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39971-8169-1631-3A3A-C4C568B65EC9}"/>
              </a:ext>
            </a:extLst>
          </p:cNvPr>
          <p:cNvSpPr txBox="1"/>
          <p:nvPr/>
        </p:nvSpPr>
        <p:spPr>
          <a:xfrm>
            <a:off x="962814" y="4667944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9B19853-FA47-555F-6681-DC1DDC46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77" y="468836"/>
            <a:ext cx="2064099" cy="4062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252FD-EF27-F1F3-8DE4-2D0EFC7B0430}"/>
              </a:ext>
            </a:extLst>
          </p:cNvPr>
          <p:cNvSpPr txBox="1"/>
          <p:nvPr/>
        </p:nvSpPr>
        <p:spPr>
          <a:xfrm>
            <a:off x="3277827" y="4660689"/>
            <a:ext cx="9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3C0A0-F37E-E090-C8EC-00E95B35BA19}"/>
              </a:ext>
            </a:extLst>
          </p:cNvPr>
          <p:cNvSpPr txBox="1"/>
          <p:nvPr/>
        </p:nvSpPr>
        <p:spPr>
          <a:xfrm>
            <a:off x="5810563" y="4667945"/>
            <a:ext cx="933320" cy="30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4F75FAAB-7DDC-CEC3-701B-75885284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64" y="452148"/>
            <a:ext cx="1850593" cy="41124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420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1939636" y="1034473"/>
            <a:ext cx="5015866" cy="41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br>
              <a:rPr lang="en" sz="4000"/>
            </a:br>
            <a:br>
              <a:rPr lang="en" sz="4000"/>
            </a:br>
            <a:r>
              <a:rPr lang="en" sz="4000"/>
              <a:t>Sequence Diagrams</a:t>
            </a:r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C5470-87F9-614B-F070-92B16E388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0CAED-4908-675D-E0B0-718DF410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338634"/>
            <a:ext cx="8318810" cy="4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26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DCA15-9973-2580-064C-6B90B47D8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E1C6D-27B4-83D8-AD87-D2B62ACC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7" y="169317"/>
            <a:ext cx="8054110" cy="48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br>
              <a:rPr lang="en" sz="4000"/>
            </a:br>
            <a:br>
              <a:rPr lang="en" sz="4000"/>
            </a:br>
            <a:br>
              <a:rPr lang="en" sz="4000"/>
            </a:br>
            <a:r>
              <a:rPr lang="en" sz="4000"/>
              <a:t>       Design Class Diagram</a:t>
            </a:r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766F4-3B39-B876-0963-85BF27858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727EF-BA32-409F-85F1-E28A66FC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44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br>
              <a:rPr lang="en" sz="4000" dirty="0"/>
            </a:br>
            <a:br>
              <a:rPr lang="en" sz="4000" dirty="0"/>
            </a:br>
            <a:br>
              <a:rPr lang="en" sz="4000" dirty="0"/>
            </a:br>
            <a:r>
              <a:rPr lang="en" sz="4000" dirty="0"/>
              <a:t>           App Demo</a:t>
            </a:r>
            <a:endParaRPr dirty="0"/>
          </a:p>
        </p:txBody>
      </p:sp>
      <p:sp>
        <p:nvSpPr>
          <p:cNvPr id="408" name="Google Shape;408;p51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ctrTitle"/>
          </p:nvPr>
        </p:nvSpPr>
        <p:spPr>
          <a:xfrm>
            <a:off x="818571" y="251550"/>
            <a:ext cx="85206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" sz="3200" u="sng"/>
              <a:t>Project Description</a:t>
            </a:r>
            <a:endParaRPr sz="3200" u="sng"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>
            <a:off x="311700" y="1268025"/>
            <a:ext cx="8520600" cy="3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0005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register to establish a personalized reading identity, searching and browsing allows them to locate their next literary adventure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Messaging facilitates seamless communication and location services make in-person/local exchanges simple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 Rating empowers readers to make informed choices, and safety &amp; privacy features ensure secure interactions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Wishlist Management guarantees one will never miss a desired read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short, "Book Barter" transforms book sharing into a hassle-free, enjoyable experience.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40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5950" y="4625363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4F65123-5860-D474-24D6-D38E3CF6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pPr algn="ctr"/>
            <a:r>
              <a:rPr lang="en-US" dirty="0"/>
              <a:t>Summary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609007-AA13-C757-9EC1-561EC3901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Discussed the agenda &amp; use cases corresponding to targeted requirements</a:t>
            </a:r>
          </a:p>
          <a:p>
            <a:pPr marL="457200" marR="0" indent="-32004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►"/>
            </a:pPr>
            <a:r>
              <a:rPr lang="en-US" sz="1350" b="0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Diligently considered and integrated the suggestions made in iteration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on 2 EUCs (Post Book &amp; Send Message for the Demo), 2 UC’s Sequence diagrams followed by DCD and used methods for quality management to test our code thoroughly</a:t>
            </a:r>
          </a:p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0DDBAAD-7574-5FAB-B432-1809CA01EA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42998" y="4531022"/>
            <a:ext cx="512504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067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>
            <a:spLocks noGrp="1"/>
          </p:cNvSpPr>
          <p:nvPr>
            <p:ph type="sldNum" idx="12"/>
          </p:nvPr>
        </p:nvSpPr>
        <p:spPr>
          <a:xfrm>
            <a:off x="6442998" y="4531022"/>
            <a:ext cx="512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50" y="902425"/>
            <a:ext cx="5757150" cy="3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58"/>
          <p:cNvGrpSpPr/>
          <p:nvPr/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51" name="Google Shape;451;p5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5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5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0" name="Google Shape;460;p5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61" name="Google Shape;461;p58"/>
          <p:cNvSpPr txBox="1">
            <a:spLocks noGrp="1"/>
          </p:cNvSpPr>
          <p:nvPr>
            <p:ph type="title"/>
          </p:nvPr>
        </p:nvSpPr>
        <p:spPr>
          <a:xfrm>
            <a:off x="1698756" y="108863"/>
            <a:ext cx="4114219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" sz="5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462" name="Google Shape;462;p58"/>
          <p:cNvSpPr/>
          <p:nvPr/>
        </p:nvSpPr>
        <p:spPr>
          <a:xfrm rot="10800000">
            <a:off x="2380" y="9525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3" name="Google Shape;463;p58" descr="Smiling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7746" y="1280265"/>
            <a:ext cx="2824269" cy="28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>
            <a:spLocks noGrp="1"/>
          </p:cNvSpPr>
          <p:nvPr>
            <p:ph type="sldNum" idx="12"/>
          </p:nvPr>
        </p:nvSpPr>
        <p:spPr>
          <a:xfrm>
            <a:off x="5948" y="4531021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lang="en" sz="900"/>
              <a:t>32</a:t>
            </a:fld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1924975" y="274400"/>
            <a:ext cx="5458500" cy="1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lang="en" sz="3200" b="0" i="0" u="sng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Over All Design Approach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5946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4164-6451-4270-A67E-F239E650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3" y="1185534"/>
            <a:ext cx="8191962" cy="2772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/>
          </p:nvPr>
        </p:nvSpPr>
        <p:spPr>
          <a:xfrm>
            <a:off x="2285501" y="27525"/>
            <a:ext cx="2999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" sz="3200" u="sng" dirty="0"/>
              <a:t>Requirements</a:t>
            </a:r>
            <a:endParaRPr sz="3200" u="sng" dirty="0"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61538" y="4713883"/>
            <a:ext cx="3348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B45CF-5D31-ACD4-84E4-F2790DC1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41" y="518544"/>
            <a:ext cx="5992666" cy="4523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ctrTitle"/>
          </p:nvPr>
        </p:nvSpPr>
        <p:spPr>
          <a:xfrm>
            <a:off x="-36775" y="27525"/>
            <a:ext cx="88383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" sz="3200"/>
              <a:t>    </a:t>
            </a:r>
            <a:r>
              <a:rPr lang="en" sz="3200" u="sng"/>
              <a:t>Requirements&lt;&lt;Continued&gt;&gt;</a:t>
            </a:r>
            <a:endParaRPr sz="3200" u="sng"/>
          </a:p>
        </p:txBody>
      </p:sp>
      <p:sp>
        <p:nvSpPr>
          <p:cNvPr id="201" name="Google Shape;201;p24"/>
          <p:cNvSpPr txBox="1"/>
          <p:nvPr/>
        </p:nvSpPr>
        <p:spPr>
          <a:xfrm>
            <a:off x="128050" y="759975"/>
            <a:ext cx="8838300" cy="4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2771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FE2581-9E5E-A71F-3126-B1B5133B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8" y="1088999"/>
            <a:ext cx="6477561" cy="2400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5B604-2F0A-0C57-6FD5-8A8ABB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3" y="3365655"/>
            <a:ext cx="6424217" cy="5563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ctrTitle"/>
          </p:nvPr>
        </p:nvSpPr>
        <p:spPr>
          <a:xfrm>
            <a:off x="2539628" y="58775"/>
            <a:ext cx="309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Trebuchet MS"/>
              <a:buNone/>
            </a:pPr>
            <a:r>
              <a:rPr lang="en" sz="3200" u="sng" dirty="0"/>
              <a:t>Use Cases</a:t>
            </a:r>
            <a:endParaRPr sz="3200" u="sng" dirty="0"/>
          </a:p>
        </p:txBody>
      </p:sp>
      <p:sp>
        <p:nvSpPr>
          <p:cNvPr id="209" name="Google Shape;209;p25"/>
          <p:cNvSpPr txBox="1">
            <a:spLocks noGrp="1"/>
          </p:cNvSpPr>
          <p:nvPr>
            <p:ph type="sldNum" idx="12"/>
          </p:nvPr>
        </p:nvSpPr>
        <p:spPr>
          <a:xfrm>
            <a:off x="-15826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55D5E-E714-76A6-9ABD-D103A036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68" y="505522"/>
            <a:ext cx="5127452" cy="44824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ctrTitle"/>
          </p:nvPr>
        </p:nvSpPr>
        <p:spPr>
          <a:xfrm>
            <a:off x="1226100" y="0"/>
            <a:ext cx="6659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" sz="3200" u="sng"/>
              <a:t>High level Use Cases</a:t>
            </a:r>
            <a:endParaRPr sz="3200" u="sng"/>
          </a:p>
        </p:txBody>
      </p:sp>
      <p:sp>
        <p:nvSpPr>
          <p:cNvPr id="216" name="Google Shape;216;p26"/>
          <p:cNvSpPr txBox="1">
            <a:spLocks noGrp="1"/>
          </p:cNvSpPr>
          <p:nvPr>
            <p:ph type="sldNum" idx="12"/>
          </p:nvPr>
        </p:nvSpPr>
        <p:spPr>
          <a:xfrm>
            <a:off x="-30342" y="4610849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A7A04-65E9-9F81-8515-CC36A047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51" y="466200"/>
            <a:ext cx="5645122" cy="45474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/>
          </p:nvPr>
        </p:nvSpPr>
        <p:spPr>
          <a:xfrm>
            <a:off x="892276" y="0"/>
            <a:ext cx="6659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" sz="3200" u="sng"/>
              <a:t>High level Use Cases&lt;&lt;Continued&gt;&gt;</a:t>
            </a:r>
            <a:endParaRPr sz="3200" u="sng"/>
          </a:p>
        </p:txBody>
      </p:sp>
      <p:sp>
        <p:nvSpPr>
          <p:cNvPr id="223" name="Google Shape;223;p27"/>
          <p:cNvSpPr txBox="1">
            <a:spLocks noGrp="1"/>
          </p:cNvSpPr>
          <p:nvPr>
            <p:ph type="sldNum" idx="12"/>
          </p:nvPr>
        </p:nvSpPr>
        <p:spPr>
          <a:xfrm>
            <a:off x="-37595" y="4697933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A145B-5972-DD42-EB08-9581EB00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10" y="466200"/>
            <a:ext cx="4815540" cy="169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F8C9C-F5CC-DD11-600D-8C09C6E7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66" y="2334417"/>
            <a:ext cx="4632083" cy="22648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367</Words>
  <Application>Microsoft Office PowerPoint</Application>
  <PresentationFormat>On-screen Show (16:9)</PresentationFormat>
  <Paragraphs>101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Times New Roman</vt:lpstr>
      <vt:lpstr>Noto Sans Symbols</vt:lpstr>
      <vt:lpstr>Lobster</vt:lpstr>
      <vt:lpstr>Arial</vt:lpstr>
      <vt:lpstr>Trebuchet MS</vt:lpstr>
      <vt:lpstr>Arial MT</vt:lpstr>
      <vt:lpstr>Facet</vt:lpstr>
      <vt:lpstr>Introduction</vt:lpstr>
      <vt:lpstr>Agenda</vt:lpstr>
      <vt:lpstr>Project Description</vt:lpstr>
      <vt:lpstr>PowerPoint Presentation</vt:lpstr>
      <vt:lpstr>Requirements</vt:lpstr>
      <vt:lpstr>    Requirements&lt;&lt;Continued&gt;&gt;</vt:lpstr>
      <vt:lpstr>Use Cases</vt:lpstr>
      <vt:lpstr>High level Use Cases</vt:lpstr>
      <vt:lpstr>High level Use Cases&lt;&lt;Continued&gt;&gt;</vt:lpstr>
      <vt:lpstr>High level Use Cases&lt;&lt;Continued&gt;&gt;</vt:lpstr>
      <vt:lpstr>Use Case Diagram</vt:lpstr>
      <vt:lpstr>PowerPoint Presentation</vt:lpstr>
      <vt:lpstr>Domain Diagram</vt:lpstr>
      <vt:lpstr>PowerPoint Presentation</vt:lpstr>
      <vt:lpstr>RUCTM</vt:lpstr>
      <vt:lpstr>PowerPoint Presentation</vt:lpstr>
      <vt:lpstr>Increment Matrix</vt:lpstr>
      <vt:lpstr>        EUCs and UIPs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Sequence Diagrams</vt:lpstr>
      <vt:lpstr>PowerPoint Presentation</vt:lpstr>
      <vt:lpstr>PowerPoint Presentation</vt:lpstr>
      <vt:lpstr>          Design Class Diagram</vt:lpstr>
      <vt:lpstr>PowerPoint Presentation</vt:lpstr>
      <vt:lpstr>              App Demo</vt:lpstr>
      <vt:lpstr>Summary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Kuswanth Sai</dc:creator>
  <cp:lastModifiedBy>BOLLEPALLI KUSHWANTH SAI</cp:lastModifiedBy>
  <cp:revision>22</cp:revision>
  <dcterms:modified xsi:type="dcterms:W3CDTF">2023-12-01T16:10:01Z</dcterms:modified>
</cp:coreProperties>
</file>